
<file path=[Content_Types].xml><?xml version="1.0" encoding="utf-8"?>
<Types xmlns="http://schemas.openxmlformats.org/package/2006/content-types">
  <Default Extension="jpeg" ContentType="image/jpeg"/>
  <Default Extension="pptx" ContentType="image/unknow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61" d="100"/>
          <a:sy n="61" d="100"/>
        </p:scale>
        <p:origin x="136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7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6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6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4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9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1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02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52FD-BEF1-5946-B645-97ADCCF9384C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6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pt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801D15E7-ACAD-04FD-59D4-6957065B2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069"/>
            <a:ext cx="10691813" cy="7559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C36854-B624-224C-A425-2487953A1BEE}"/>
              </a:ext>
            </a:extLst>
          </p:cNvPr>
          <p:cNvSpPr txBox="1"/>
          <p:nvPr/>
        </p:nvSpPr>
        <p:spPr>
          <a:xfrm>
            <a:off x="586469" y="439118"/>
            <a:ext cx="9767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スキー・スノーボードスクール休校のご案内</a:t>
            </a:r>
            <a:r>
              <a:rPr kumimoji="1" lang="en-US" altLang="ja-JP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endParaRPr kumimoji="1" lang="ja-JP" altLang="en-US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144CCF-9045-7F45-9C6B-A7DE702C7A08}"/>
              </a:ext>
            </a:extLst>
          </p:cNvPr>
          <p:cNvSpPr txBox="1"/>
          <p:nvPr/>
        </p:nvSpPr>
        <p:spPr>
          <a:xfrm>
            <a:off x="93445" y="1579604"/>
            <a:ext cx="1059836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日頃よりキューピットバレイスキー・スノーボードスクールを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ご利用いただき誠にありがとうございます。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学校スキー団体の受け入れに伴い、下記日程を休校とさせていただきます。</a:t>
            </a:r>
            <a:endParaRPr kumimoji="1" lang="en-US" altLang="ja-JP" sz="2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大変ご迷惑をおかけいたしますが、ご理解、ご協力をお願い申し上げます。</a:t>
            </a:r>
            <a:endParaRPr kumimoji="1" lang="en-US" altLang="ja-JP" sz="2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なお</a:t>
            </a:r>
            <a:r>
              <a:rPr kumimoji="1" lang="ja-JP" altLang="en-US" sz="22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平日につきましては事前予約制</a:t>
            </a:r>
            <a:r>
              <a:rPr kumimoji="1"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とさせていただきます。</a:t>
            </a:r>
          </a:p>
          <a:p>
            <a:pPr algn="ctr"/>
            <a:endParaRPr kumimoji="1"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スキースクール休校日</a:t>
            </a:r>
            <a:r>
              <a:rPr kumimoji="1" lang="en-US" altLang="ja-JP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algn="ctr"/>
            <a:r>
              <a:rPr kumimoji="1" lang="ja-JP" altLang="en-US" sz="2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１月１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・２１日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火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・２２日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水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・２３日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木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月２４日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・２８日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火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・２９日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水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・３０日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木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endParaRPr kumimoji="1" lang="en-US" altLang="ja-JP" sz="24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ボードスクール休校日</a:t>
            </a:r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火</a:t>
            </a:r>
            <a:r>
              <a:rPr kumimoji="1" lang="en-US" altLang="ja-JP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endParaRPr kumimoji="1" lang="en-US" altLang="ja-JP" sz="2400" b="1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91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A1590-78D1-1C28-BC3F-9B18CE86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E513501D-100F-2EE6-2DB7-E20D7B8B72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9656" y="3934619"/>
            <a:ext cx="952500" cy="952500"/>
          </a:xfrm>
        </p:spPr>
      </p:pic>
    </p:spTree>
    <p:extLst>
      <p:ext uri="{BB962C8B-B14F-4D97-AF65-F5344CB8AC3E}">
        <p14:creationId xmlns:p14="http://schemas.microsoft.com/office/powerpoint/2010/main" val="103541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125</Words>
  <Application>Microsoft Office PowerPoint</Application>
  <PresentationFormat>ユーザー設定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 八木</dc:creator>
  <cp:lastModifiedBy>KUMATSU</cp:lastModifiedBy>
  <cp:revision>21</cp:revision>
  <cp:lastPrinted>2025-01-01T06:49:37Z</cp:lastPrinted>
  <dcterms:created xsi:type="dcterms:W3CDTF">2020-12-17T22:30:33Z</dcterms:created>
  <dcterms:modified xsi:type="dcterms:W3CDTF">2025-01-05T23:34:58Z</dcterms:modified>
</cp:coreProperties>
</file>